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"/>
  </p:notesMasterIdLst>
  <p:sldIdLst>
    <p:sldId id="256" r:id="rId2"/>
  </p:sldIdLst>
  <p:sldSz cx="28800425" cy="43200638"/>
  <p:notesSz cx="6858000" cy="9144000"/>
  <p:defaultTextStyle>
    <a:defPPr>
      <a:defRPr lang="en-GB"/>
    </a:defPPr>
    <a:lvl1pPr algn="l" defTabSz="427788" rtl="0" eaLnBrk="0" fontAlgn="base" hangingPunct="0">
      <a:spcBef>
        <a:spcPct val="0"/>
      </a:spcBef>
      <a:spcAft>
        <a:spcPct val="0"/>
      </a:spcAft>
      <a:defRPr sz="8094"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1pPr>
    <a:lvl2pPr marL="707437" indent="-272091" algn="l" defTabSz="427788" rtl="0" eaLnBrk="0" fontAlgn="base" hangingPunct="0">
      <a:spcBef>
        <a:spcPct val="0"/>
      </a:spcBef>
      <a:spcAft>
        <a:spcPct val="0"/>
      </a:spcAft>
      <a:defRPr sz="8094"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2pPr>
    <a:lvl3pPr marL="1088365" indent="-217673" algn="l" defTabSz="427788" rtl="0" eaLnBrk="0" fontAlgn="base" hangingPunct="0">
      <a:spcBef>
        <a:spcPct val="0"/>
      </a:spcBef>
      <a:spcAft>
        <a:spcPct val="0"/>
      </a:spcAft>
      <a:defRPr sz="8094"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3pPr>
    <a:lvl4pPr marL="1523710" indent="-217673" algn="l" defTabSz="427788" rtl="0" eaLnBrk="0" fontAlgn="base" hangingPunct="0">
      <a:spcBef>
        <a:spcPct val="0"/>
      </a:spcBef>
      <a:spcAft>
        <a:spcPct val="0"/>
      </a:spcAft>
      <a:defRPr sz="8094"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4pPr>
    <a:lvl5pPr marL="1959056" indent="-217673" algn="l" defTabSz="427788" rtl="0" eaLnBrk="0" fontAlgn="base" hangingPunct="0">
      <a:spcBef>
        <a:spcPct val="0"/>
      </a:spcBef>
      <a:spcAft>
        <a:spcPct val="0"/>
      </a:spcAft>
      <a:defRPr sz="8094"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5pPr>
    <a:lvl6pPr marL="2176729" algn="l" defTabSz="870692" rtl="0" eaLnBrk="1" latinLnBrk="0" hangingPunct="1">
      <a:defRPr sz="8094"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6pPr>
    <a:lvl7pPr marL="2612075" algn="l" defTabSz="870692" rtl="0" eaLnBrk="1" latinLnBrk="0" hangingPunct="1">
      <a:defRPr sz="8094"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7pPr>
    <a:lvl8pPr marL="3047421" algn="l" defTabSz="870692" rtl="0" eaLnBrk="1" latinLnBrk="0" hangingPunct="1">
      <a:defRPr sz="8094"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8pPr>
    <a:lvl9pPr marL="3482767" algn="l" defTabSz="870692" rtl="0" eaLnBrk="1" latinLnBrk="0" hangingPunct="1">
      <a:defRPr sz="8094"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5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CCFF"/>
    <a:srgbClr val="33CCCC"/>
    <a:srgbClr val="33CCFF"/>
    <a:srgbClr val="FFCC00"/>
    <a:srgbClr val="660066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8" d="100"/>
          <a:sy n="18" d="100"/>
        </p:scale>
        <p:origin x="3192" y="60"/>
      </p:cViewPr>
      <p:guideLst>
        <p:guide orient="horz" pos="2160"/>
        <p:guide pos="256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pt-BR" noProof="0"/>
          </a:p>
        </p:txBody>
      </p:sp>
    </p:spTree>
    <p:extLst>
      <p:ext uri="{BB962C8B-B14F-4D97-AF65-F5344CB8AC3E}">
        <p14:creationId xmlns:p14="http://schemas.microsoft.com/office/powerpoint/2010/main" val="15526647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277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143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07437" indent="-272091" algn="l" defTabSz="4277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143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088365" indent="-217673" algn="l" defTabSz="4277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143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523710" indent="-217673" algn="l" defTabSz="4277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143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1959056" indent="-217673" algn="l" defTabSz="4277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143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176729" algn="l" defTabSz="870692" rtl="0" eaLnBrk="1" latinLnBrk="0" hangingPunct="1">
      <a:defRPr sz="1143" kern="1200">
        <a:solidFill>
          <a:schemeClr val="tx1"/>
        </a:solidFill>
        <a:latin typeface="+mn-lt"/>
        <a:ea typeface="+mn-ea"/>
        <a:cs typeface="+mn-cs"/>
      </a:defRPr>
    </a:lvl6pPr>
    <a:lvl7pPr marL="2612075" algn="l" defTabSz="870692" rtl="0" eaLnBrk="1" latinLnBrk="0" hangingPunct="1">
      <a:defRPr sz="1143" kern="1200">
        <a:solidFill>
          <a:schemeClr val="tx1"/>
        </a:solidFill>
        <a:latin typeface="+mn-lt"/>
        <a:ea typeface="+mn-ea"/>
        <a:cs typeface="+mn-cs"/>
      </a:defRPr>
    </a:lvl7pPr>
    <a:lvl8pPr marL="3047421" algn="l" defTabSz="870692" rtl="0" eaLnBrk="1" latinLnBrk="0" hangingPunct="1">
      <a:defRPr sz="1143" kern="1200">
        <a:solidFill>
          <a:schemeClr val="tx1"/>
        </a:solidFill>
        <a:latin typeface="+mn-lt"/>
        <a:ea typeface="+mn-ea"/>
        <a:cs typeface="+mn-cs"/>
      </a:defRPr>
    </a:lvl8pPr>
    <a:lvl9pPr marL="3482767" algn="l" defTabSz="870692" rtl="0" eaLnBrk="1" latinLnBrk="0" hangingPunct="1">
      <a:defRPr sz="11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2286000" y="695325"/>
            <a:ext cx="228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9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766618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E7FAE9-BACD-41F3-96DF-1EBC6CD37265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80156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5F7438-52FF-49FA-ABFE-4AA22832DA64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2674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566889-9CF6-48EE-8192-9AC28B9DBDC4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36499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05FF2-3B26-4357-9234-831EB41EAA7A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99595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83EAE4-156C-4E0B-8C68-34B2412D61F9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42500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71EF4A-25CB-47BB-83BD-0FD69F0470D4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41572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4AB953-2583-428E-ADA6-6361453FBE88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77213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4231F-81AD-444F-8E2F-E90D11A7FF3A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60520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A135CD-C0DF-46C4-9FF4-C595588BE8D4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43132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BFC7EB-D932-42FA-A73D-D8FE7DE816E9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86623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FE4CF-F246-4126-865A-03B7CC8D4756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47918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2ECBF81-65D3-4038-A00B-362588431376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90842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486438" y="7531100"/>
            <a:ext cx="27598973" cy="316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9910" tIns="44795" rIns="89910" bIns="44795">
            <a:spAutoFit/>
          </a:bodyPr>
          <a:lstStyle>
            <a:lvl1pPr>
              <a:spcBef>
                <a:spcPts val="3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51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spcBef>
                <a:spcPts val="3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33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spcBef>
                <a:spcPts val="28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13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spcBef>
                <a:spcPts val="0"/>
              </a:spcBef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completo do Autor (Bolsista/Apresentador) – Unifesspa</a:t>
            </a:r>
          </a:p>
          <a:p>
            <a:pPr algn="ctr">
              <a:spcBef>
                <a:spcPts val="0"/>
              </a:spcBef>
            </a:pPr>
            <a:r>
              <a:rPr lang="pt-BR" sz="5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 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completo do(s) coautor(es)</a:t>
            </a:r>
          </a:p>
          <a:p>
            <a:pPr algn="ctr">
              <a:spcBef>
                <a:spcPts val="0"/>
              </a:spcBef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endParaRPr lang="pt-BR" alt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4495816" y="6149949"/>
            <a:ext cx="17862697" cy="1035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10708" tIns="55354" rIns="110708" bIns="55354">
            <a:spAutoFit/>
          </a:bodyPr>
          <a:lstStyle>
            <a:lvl1pPr>
              <a:spcBef>
                <a:spcPts val="3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51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spcBef>
                <a:spcPts val="3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33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spcBef>
                <a:spcPts val="28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13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spcBef>
                <a:spcPts val="1333"/>
              </a:spcBef>
              <a:buClrTx/>
            </a:pPr>
            <a:r>
              <a:rPr lang="pt-BR" alt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 DO TRABALHO </a:t>
            </a: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659117" y="13551214"/>
            <a:ext cx="12586035" cy="8536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2866" tIns="61433" rIns="122866" bIns="61433"/>
          <a:lstStyle>
            <a:lvl1pPr>
              <a:spcBef>
                <a:spcPts val="3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51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spcBef>
                <a:spcPts val="3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33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spcBef>
                <a:spcPts val="28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13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0"/>
              </a:spcBef>
              <a:spcAft>
                <a:spcPts val="1067"/>
              </a:spcAft>
              <a:buClrTx/>
            </a:pPr>
            <a:endParaRPr lang="pt-BR" altLang="pt-BR" sz="2133">
              <a:cs typeface="Arial" panose="020B0604020202020204" pitchFamily="34" charset="0"/>
            </a:endParaRP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14285925" y="20616178"/>
            <a:ext cx="228575" cy="1278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 sz="7194"/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14285925" y="20616178"/>
            <a:ext cx="228575" cy="1278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 sz="7194"/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765250" y="12527311"/>
            <a:ext cx="12479902" cy="795694"/>
          </a:xfrm>
          <a:prstGeom prst="rect">
            <a:avLst/>
          </a:prstGeom>
          <a:solidFill>
            <a:srgbClr val="99CCFF"/>
          </a:solidFill>
          <a:ln>
            <a:noFill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111028" tIns="55354" rIns="111028" bIns="55354">
            <a:spAutoFit/>
          </a:bodyPr>
          <a:lstStyle>
            <a:lvl1pPr>
              <a:spcBef>
                <a:spcPts val="3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51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spcBef>
                <a:spcPts val="3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33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spcBef>
                <a:spcPts val="28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13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4444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</p:txBody>
      </p:sp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14285925" y="19851440"/>
            <a:ext cx="228575" cy="1276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 sz="7194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-1" y="2399330"/>
            <a:ext cx="28800425" cy="1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 sz="7194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73361" y="23155281"/>
            <a:ext cx="12660504" cy="8886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2866" tIns="61433" rIns="122866" bIns="61433"/>
          <a:lstStyle>
            <a:lvl1pPr>
              <a:spcBef>
                <a:spcPts val="3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51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spcBef>
                <a:spcPts val="3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33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spcBef>
                <a:spcPts val="28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13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0"/>
              </a:spcBef>
              <a:spcAft>
                <a:spcPts val="1067"/>
              </a:spcAft>
              <a:buClrTx/>
            </a:pPr>
            <a:r>
              <a:rPr lang="pt-BR" altLang="pt-BR" sz="2133">
                <a:cs typeface="Arial" panose="020B0604020202020204" pitchFamily="34" charset="0"/>
              </a:rPr>
              <a:t>,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753963" y="22480843"/>
            <a:ext cx="12479902" cy="795694"/>
          </a:xfrm>
          <a:prstGeom prst="rect">
            <a:avLst/>
          </a:prstGeom>
          <a:solidFill>
            <a:srgbClr val="99CCFF"/>
          </a:solidFill>
          <a:ln>
            <a:noFill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111028" tIns="55354" rIns="111028" bIns="55354">
            <a:spAutoFit/>
          </a:bodyPr>
          <a:lstStyle>
            <a:lvl1pPr>
              <a:spcBef>
                <a:spcPts val="3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51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spcBef>
                <a:spcPts val="3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33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spcBef>
                <a:spcPts val="28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13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4444" b="1">
                <a:latin typeface="Times New Roman" panose="02020603050405020304" pitchFamily="18" charset="0"/>
                <a:cs typeface="Times New Roman" panose="02020603050405020304" pitchFamily="18" charset="0"/>
              </a:rPr>
              <a:t>MATERIAIS E MÉTODOS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560662" y="32944124"/>
            <a:ext cx="12673203" cy="4713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2866" tIns="61433" rIns="122866" bIns="61433"/>
          <a:lstStyle>
            <a:lvl1pPr>
              <a:spcBef>
                <a:spcPts val="3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51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spcBef>
                <a:spcPts val="3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33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spcBef>
                <a:spcPts val="28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13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0"/>
              </a:spcBef>
              <a:spcAft>
                <a:spcPts val="1067"/>
              </a:spcAft>
              <a:buClrTx/>
            </a:pPr>
            <a:endParaRPr lang="pt-BR" altLang="pt-BR" sz="2133">
              <a:cs typeface="Arial" panose="020B0604020202020204" pitchFamily="34" charset="0"/>
            </a:endParaRP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753963" y="32269688"/>
            <a:ext cx="12479902" cy="795694"/>
          </a:xfrm>
          <a:prstGeom prst="rect">
            <a:avLst/>
          </a:prstGeom>
          <a:solidFill>
            <a:srgbClr val="99CCFF"/>
          </a:solidFill>
          <a:ln>
            <a:noFill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111028" tIns="55354" rIns="111028" bIns="55354">
            <a:spAutoFit/>
          </a:bodyPr>
          <a:lstStyle>
            <a:lvl1pPr>
              <a:spcBef>
                <a:spcPts val="3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51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spcBef>
                <a:spcPts val="3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33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spcBef>
                <a:spcPts val="28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13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4444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 E DISCUSSÃO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14285925" y="12850714"/>
            <a:ext cx="13799486" cy="11490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2866" tIns="61433" rIns="122866" bIns="61433"/>
          <a:lstStyle>
            <a:lvl1pPr>
              <a:spcBef>
                <a:spcPts val="3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51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spcBef>
                <a:spcPts val="3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33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spcBef>
                <a:spcPts val="28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13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0"/>
              </a:spcBef>
              <a:spcAft>
                <a:spcPts val="1067"/>
              </a:spcAft>
              <a:buClrTx/>
            </a:pPr>
            <a:endParaRPr lang="pt-BR" altLang="pt-BR" sz="2133" dirty="0">
              <a:cs typeface="Arial" panose="020B0604020202020204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spcAft>
                <a:spcPts val="1067"/>
              </a:spcAft>
              <a:buClrTx/>
            </a:pPr>
            <a:endParaRPr lang="pt-BR" altLang="pt-BR" sz="2133" dirty="0">
              <a:cs typeface="Arial" panose="020B0604020202020204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spcAft>
                <a:spcPts val="1067"/>
              </a:spcAft>
              <a:buClrTx/>
            </a:pPr>
            <a:endParaRPr lang="pt-BR" altLang="pt-BR" sz="2133" dirty="0">
              <a:cs typeface="Arial" panose="020B0604020202020204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spcAft>
                <a:spcPts val="1067"/>
              </a:spcAft>
              <a:buClrTx/>
            </a:pPr>
            <a:endParaRPr lang="pt-BR" altLang="pt-BR" sz="2133" dirty="0">
              <a:cs typeface="Arial" panose="020B0604020202020204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spcAft>
                <a:spcPts val="1067"/>
              </a:spcAft>
              <a:buClrTx/>
            </a:pPr>
            <a:endParaRPr lang="pt-BR" altLang="pt-BR" sz="2133" dirty="0">
              <a:cs typeface="Arial" panose="020B0604020202020204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spcAft>
                <a:spcPts val="1067"/>
              </a:spcAft>
              <a:buClrTx/>
            </a:pPr>
            <a:endParaRPr lang="pt-BR" altLang="pt-BR" sz="2133" dirty="0">
              <a:cs typeface="Arial" panose="020B0604020202020204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spcAft>
                <a:spcPts val="1067"/>
              </a:spcAft>
              <a:buClrTx/>
            </a:pPr>
            <a:endParaRPr lang="pt-BR" altLang="pt-BR" sz="2133" dirty="0">
              <a:cs typeface="Arial" panose="020B0604020202020204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spcAft>
                <a:spcPts val="1067"/>
              </a:spcAft>
              <a:buClrTx/>
            </a:pPr>
            <a:endParaRPr lang="pt-BR" altLang="pt-BR" sz="2133" dirty="0">
              <a:cs typeface="Arial" panose="020B0604020202020204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spcAft>
                <a:spcPts val="1067"/>
              </a:spcAft>
              <a:buClrTx/>
            </a:pPr>
            <a:endParaRPr lang="pt-BR" altLang="pt-BR" sz="2133" dirty="0">
              <a:cs typeface="Arial" panose="020B0604020202020204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spcAft>
                <a:spcPts val="1067"/>
              </a:spcAft>
              <a:buClrTx/>
            </a:pPr>
            <a:endParaRPr lang="pt-BR" altLang="pt-BR" sz="2133" dirty="0">
              <a:cs typeface="Arial" panose="020B0604020202020204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spcAft>
                <a:spcPts val="1067"/>
              </a:spcAft>
              <a:buClrTx/>
            </a:pPr>
            <a:endParaRPr lang="pt-BR" altLang="pt-BR" sz="2133" dirty="0">
              <a:cs typeface="Arial" panose="020B0604020202020204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spcAft>
                <a:spcPts val="1067"/>
              </a:spcAft>
              <a:buClrTx/>
            </a:pPr>
            <a:endParaRPr lang="pt-BR" altLang="pt-BR" sz="2133" dirty="0">
              <a:cs typeface="Arial" panose="020B0604020202020204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spcAft>
                <a:spcPts val="1067"/>
              </a:spcAft>
              <a:buClrTx/>
            </a:pPr>
            <a:r>
              <a:rPr lang="pt-BR" altLang="pt-BR" sz="2133" dirty="0">
                <a:cs typeface="Arial" panose="020B0604020202020204" pitchFamily="34" charset="0"/>
              </a:rPr>
              <a:t>, </a:t>
            </a: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spcAft>
                <a:spcPts val="1067"/>
              </a:spcAft>
              <a:buClrTx/>
            </a:pPr>
            <a:endParaRPr lang="pt-BR" altLang="pt-BR" sz="2133" dirty="0">
              <a:cs typeface="Arial" panose="020B0604020202020204" pitchFamily="34" charset="0"/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14314144" y="32922130"/>
            <a:ext cx="14136412" cy="4715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2866" tIns="61433" rIns="122866" bIns="61433"/>
          <a:lstStyle>
            <a:lvl1pPr>
              <a:spcBef>
                <a:spcPts val="3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51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spcBef>
                <a:spcPts val="3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33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spcBef>
                <a:spcPts val="28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13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0"/>
              </a:spcBef>
              <a:spcAft>
                <a:spcPts val="1067"/>
              </a:spcAft>
              <a:buClrTx/>
            </a:pPr>
            <a:endParaRPr lang="pt-BR" altLang="pt-BR" sz="1422">
              <a:cs typeface="Arial" panose="020B0604020202020204" pitchFamily="34" charset="0"/>
            </a:endParaRP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14472223" y="32240638"/>
            <a:ext cx="13711653" cy="795694"/>
          </a:xfrm>
          <a:prstGeom prst="rect">
            <a:avLst/>
          </a:prstGeom>
          <a:solidFill>
            <a:srgbClr val="99CCFF"/>
          </a:solidFill>
          <a:ln>
            <a:noFill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square" lIns="111028" tIns="55354" rIns="111028" bIns="55354">
            <a:spAutoFit/>
          </a:bodyPr>
          <a:lstStyle>
            <a:lvl1pPr>
              <a:spcBef>
                <a:spcPts val="3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51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spcBef>
                <a:spcPts val="3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33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spcBef>
                <a:spcPts val="28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13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4444" b="1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14285925" y="25459013"/>
            <a:ext cx="13868321" cy="6582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2866" tIns="61433" rIns="122866" bIns="61433"/>
          <a:lstStyle>
            <a:lvl1pPr>
              <a:spcBef>
                <a:spcPts val="3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51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spcBef>
                <a:spcPts val="3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33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spcBef>
                <a:spcPts val="28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13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0"/>
              </a:spcBef>
              <a:spcAft>
                <a:spcPts val="1067"/>
              </a:spcAft>
              <a:buClrTx/>
            </a:pPr>
            <a:endParaRPr lang="pt-BR" altLang="pt-BR" sz="2133">
              <a:cs typeface="Arial" panose="020B0604020202020204" pitchFamily="34" charset="0"/>
            </a:endParaRP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14442594" y="24685809"/>
            <a:ext cx="13711652" cy="795694"/>
          </a:xfrm>
          <a:prstGeom prst="rect">
            <a:avLst/>
          </a:prstGeom>
          <a:solidFill>
            <a:srgbClr val="99CCFF"/>
          </a:solidFill>
          <a:ln>
            <a:noFill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square" lIns="111028" tIns="55354" rIns="111028" bIns="55354">
            <a:spAutoFit/>
          </a:bodyPr>
          <a:lstStyle>
            <a:lvl1pPr>
              <a:spcBef>
                <a:spcPts val="3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51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spcBef>
                <a:spcPts val="3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33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spcBef>
                <a:spcPts val="28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13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4444" b="1">
                <a:latin typeface="Times New Roman" panose="02020603050405020304" pitchFamily="18" charset="0"/>
                <a:cs typeface="Times New Roman" panose="02020603050405020304" pitchFamily="18" charset="0"/>
              </a:rPr>
              <a:t>CONSIDERAÇÕES FINAIS</a:t>
            </a:r>
          </a:p>
        </p:txBody>
      </p:sp>
      <p:pic>
        <p:nvPicPr>
          <p:cNvPr id="21" name="Imagem 20" descr="C:\Users\unifesspa\Documents\SEMINÁRIO DE INICIAÇÃO CIENTÍTICA\V SIC 2019\Modelo - Banner Sigeventos - Seminári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8" y="-83137"/>
            <a:ext cx="28792935" cy="533542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Text Box 1"/>
          <p:cNvSpPr txBox="1">
            <a:spLocks noChangeArrowheads="1"/>
          </p:cNvSpPr>
          <p:nvPr/>
        </p:nvSpPr>
        <p:spPr bwMode="auto">
          <a:xfrm>
            <a:off x="659117" y="11082737"/>
            <a:ext cx="26200939" cy="1693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9910" tIns="44795" rIns="89910" bIns="44795">
            <a:spAutoFit/>
          </a:bodyPr>
          <a:lstStyle>
            <a:lvl1pPr>
              <a:spcBef>
                <a:spcPts val="37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51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spcBef>
                <a:spcPts val="3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33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spcBef>
                <a:spcPts val="28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13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>
              <a:spcBef>
                <a:spcPts val="0"/>
              </a:spcBef>
            </a:pPr>
            <a:r>
              <a:rPr lang="pt-BR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Eixo Temático/Área de Conhecimento: </a:t>
            </a: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Indicar eixo temático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533"/>
              </a:spcBef>
              <a:spcAft>
                <a:spcPts val="533"/>
              </a:spcAft>
              <a:buClrTx/>
            </a:pPr>
            <a:endParaRPr lang="pt-BR" alt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1003</TotalTime>
  <Words>41</Words>
  <Application>Microsoft Office PowerPoint</Application>
  <PresentationFormat>Personalizar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Arial Unicode MS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Amanda</dc:creator>
  <cp:lastModifiedBy>unifesspa</cp:lastModifiedBy>
  <cp:revision>107</cp:revision>
  <cp:lastPrinted>1601-01-01T00:00:00Z</cp:lastPrinted>
  <dcterms:created xsi:type="dcterms:W3CDTF">2008-07-16T12:41:17Z</dcterms:created>
  <dcterms:modified xsi:type="dcterms:W3CDTF">2019-08-22T18:04:14Z</dcterms:modified>
</cp:coreProperties>
</file>