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46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07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950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56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37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60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75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18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79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11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83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0E76B-DBCB-4D42-B34D-DDFC8093194C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59E89-7F4B-41FD-A909-1054A8291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37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3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joaov.mour</dc:creator>
  <cp:lastModifiedBy>unifesspa</cp:lastModifiedBy>
  <cp:revision>4</cp:revision>
  <dcterms:created xsi:type="dcterms:W3CDTF">2019-07-15T12:42:34Z</dcterms:created>
  <dcterms:modified xsi:type="dcterms:W3CDTF">2019-08-22T17:44:53Z</dcterms:modified>
</cp:coreProperties>
</file>