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f8bd610daa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f8bd610daa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f8bd610daa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f8bd610daa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